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76" r:id="rId5"/>
    <p:sldId id="261" r:id="rId6"/>
    <p:sldId id="259" r:id="rId7"/>
    <p:sldId id="270" r:id="rId8"/>
    <p:sldId id="264" r:id="rId9"/>
    <p:sldId id="260" r:id="rId10"/>
    <p:sldId id="262" r:id="rId11"/>
    <p:sldId id="274" r:id="rId12"/>
    <p:sldId id="266" r:id="rId13"/>
    <p:sldId id="281" r:id="rId14"/>
    <p:sldId id="267" r:id="rId15"/>
    <p:sldId id="269" r:id="rId16"/>
    <p:sldId id="271" r:id="rId17"/>
    <p:sldId id="265" r:id="rId18"/>
    <p:sldId id="282" r:id="rId19"/>
    <p:sldId id="273" r:id="rId20"/>
    <p:sldId id="277" r:id="rId21"/>
    <p:sldId id="275" r:id="rId22"/>
    <p:sldId id="278" r:id="rId23"/>
    <p:sldId id="279" r:id="rId24"/>
    <p:sldId id="280" r:id="rId25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C2BA"/>
    <a:srgbClr val="CC0099"/>
    <a:srgbClr val="0B4F31"/>
    <a:srgbClr val="E6EA1B"/>
    <a:srgbClr val="9DA918"/>
    <a:srgbClr val="16A3AC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4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L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é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g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latin typeface="Arial Black" panose="020B0A04020102020204" pitchFamily="34" charset="0"/>
              </a:rPr>
              <a:t>u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2"/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e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s</a:t>
            </a:r>
            <a:endParaRPr lang="en-US" sz="6000" dirty="0">
              <a:ln w="12700">
                <a:solidFill>
                  <a:sysClr val="windowText" lastClr="000000"/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Livre de 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Coloriage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18F97-8411-FAC9-9D3F-FD4AEEC47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060556" y="795135"/>
            <a:ext cx="591096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Piment fort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97B316-4470-42EE-A2F0-F144B8D47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1055" y1="38086" x2="31055" y2="38086"/>
                        <a14:foregroundMark x1="37598" y1="28711" x2="37598" y2="28711"/>
                        <a14:foregroundMark x1="29395" y1="28711" x2="29395" y2="28711"/>
                        <a14:foregroundMark x1="24512" y1="48926" x2="24512" y2="48926"/>
                        <a14:foregroundMark x1="80859" y1="54688" x2="80859" y2="54688"/>
                        <a14:foregroundMark x1="77148" y1="62207" x2="77148" y2="62207"/>
                        <a14:foregroundMark x1="71777" y1="66699" x2="71777" y2="66699"/>
                        <a14:foregroundMark x1="61523" y1="73730" x2="61523" y2="73730"/>
                        <a14:foregroundMark x1="89844" y1="17773" x2="89844" y2="177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6742" y="1724056"/>
            <a:ext cx="7028543" cy="70285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C4D34C-2604-4F05-B389-1EA90347A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1055" y1="38086" x2="31055" y2="38086"/>
                        <a14:foregroundMark x1="37598" y1="28711" x2="37598" y2="28711"/>
                        <a14:foregroundMark x1="29395" y1="28711" x2="29395" y2="28711"/>
                        <a14:foregroundMark x1="24512" y1="48926" x2="24512" y2="48926"/>
                        <a14:foregroundMark x1="80859" y1="54688" x2="80859" y2="54688"/>
                        <a14:foregroundMark x1="77148" y1="62207" x2="77148" y2="62207"/>
                        <a14:foregroundMark x1="71777" y1="66699" x2="71777" y2="66699"/>
                        <a14:foregroundMark x1="61523" y1="73730" x2="61523" y2="73730"/>
                        <a14:foregroundMark x1="89844" y1="17773" x2="89844" y2="177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65257" y="2128435"/>
            <a:ext cx="3106264" cy="3106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2800E4-0D6D-15DA-6BFC-9C8CDA1C30F1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E102CC12-4BFD-9781-0A6C-00C39A873A55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75577" y="857833"/>
            <a:ext cx="46828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Aubergine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9A65C4-9452-42ED-8417-B04B62413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6699" y1="16992" x2="65234" y2="32520"/>
                        <a14:foregroundMark x1="54004" y1="28613" x2="31445" y2="37793"/>
                        <a14:foregroundMark x1="31445" y1="37793" x2="43652" y2="43555"/>
                        <a14:foregroundMark x1="43652" y1="43555" x2="46387" y2="433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98205" y="1959429"/>
            <a:ext cx="4339771" cy="43397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BB2DCB-D085-46CB-820A-7617B7C3FB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6699" y1="16992" x2="65234" y2="32520"/>
                        <a14:foregroundMark x1="54004" y1="28613" x2="31445" y2="37793"/>
                        <a14:foregroundMark x1="31445" y1="37793" x2="43652" y2="43555"/>
                        <a14:foregroundMark x1="43652" y1="43555" x2="46387" y2="4335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9257" y="1325897"/>
            <a:ext cx="7743405" cy="7743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06E3A9-8E9A-889D-05D0-166131395342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1974B7D8-7AD5-093D-86FA-5E3826C97152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478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076054" y="1007042"/>
            <a:ext cx="62613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7200" dirty="0">
                <a:solidFill>
                  <a:prstClr val="black"/>
                </a:solidFill>
                <a:latin typeface="Teaching Print Dotted" pitchFamily="50" charset="0"/>
              </a:rPr>
              <a:t>Pomme de terre</a:t>
            </a:r>
            <a:endParaRPr lang="en-US" sz="72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379771-C6B2-4830-94C7-DF9FCD8093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2832" y1="81543" x2="52832" y2="81543"/>
                        <a14:backgroundMark x1="57422" y1="80664" x2="48535" y2="85156"/>
                        <a14:backgroundMark x1="48535" y1="85156" x2="46387" y2="8525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26035" y="793644"/>
            <a:ext cx="7772400" cy="777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92D6BC-0009-4C45-A052-4B80E5C639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2832" y1="81543" x2="52832" y2="81543"/>
                        <a14:backgroundMark x1="57422" y1="80664" x2="48535" y2="85156"/>
                        <a14:backgroundMark x1="48535" y1="85156" x2="46387" y2="852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22329" y="1878680"/>
            <a:ext cx="4015039" cy="40150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0D490E-5A4A-5394-8F70-A32F79BC4557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9334C1C7-5293-9C59-4527-D18457899FA2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00431" y="793644"/>
            <a:ext cx="50369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Tomate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2D2184-D00A-4D04-8571-370258403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5819" y="1112145"/>
            <a:ext cx="7772400" cy="7772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DA0BF1-5BC8-413A-A9F2-1D78315557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73234" y="1947926"/>
            <a:ext cx="4392913" cy="43929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34E766-E122-5B59-DB8A-6223B28CEB0C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1C1F934A-25DE-6DC6-B340-8B1D4BC13275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362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00800" y="693569"/>
            <a:ext cx="365760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Radis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20D5DA-7ADC-4F23-8C46-0B40E3D18A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2751" y="1429155"/>
            <a:ext cx="5531370" cy="55313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B1898A-AE64-48E4-839C-740605A479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87979" y="0"/>
            <a:ext cx="9199338" cy="91993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5119DC-52B9-FF0B-0E00-8F3A9181900F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4C7A9918-529D-5AA4-D6F6-DE594C2304F9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63892" y="809220"/>
            <a:ext cx="449450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Carotte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8A77A7-756D-47AE-BED5-CC8D3526E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516" y="1181925"/>
            <a:ext cx="6660255" cy="66602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406AB5-1481-4C7B-8BEF-16BA677AE0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42771" y="2044649"/>
            <a:ext cx="3115629" cy="31156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B2D37A-BEE5-9F82-E924-648B1A330999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E1A85F7C-D92D-BE13-2429-F6EB55D54DE3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809220"/>
            <a:ext cx="539105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Betterave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3994A8-3CDD-4EEC-A8E7-EE841F71D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531" y1="85449" x2="41797" y2="89648"/>
                        <a14:backgroundMark x1="56055" y1="85254" x2="65723" y2="9062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76768" y="579446"/>
            <a:ext cx="7772400" cy="777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9DE7E9-F5CF-42AB-8BE0-4C74AF4B5D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531" y1="85449" x2="41797" y2="89648"/>
                        <a14:backgroundMark x1="56055" y1="85254" x2="65723" y2="906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1689" y="1888761"/>
            <a:ext cx="4720057" cy="472005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4CCD42A-3883-A921-05A7-A32D24D12577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BABED4C4-9D45-4225-A177-4794BB3CE5AD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15152" y="1005141"/>
            <a:ext cx="33631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Navet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AFF485-C45F-4490-B282-E5A2AFE51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9121" y1="80469" x2="62402" y2="87402"/>
                        <a14:backgroundMark x1="49512" y1="80273" x2="49512" y2="80273"/>
                        <a14:backgroundMark x1="48535" y1="80273" x2="50293" y2="80664"/>
                        <a14:backgroundMark x1="47949" y1="80273" x2="47949" y2="80273"/>
                        <a14:backgroundMark x1="38867" y1="80664" x2="38867" y2="80664"/>
                        <a14:backgroundMark x1="77441" y1="57324" x2="71973" y2="36719"/>
                        <a14:backgroundMark x1="35156" y1="32617" x2="18750" y2="48145"/>
                        <a14:backgroundMark x1="43359" y1="32715" x2="43359" y2="32715"/>
                        <a14:backgroundMark x1="43750" y1="33008" x2="43750" y2="3300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31423" y="493964"/>
            <a:ext cx="8349343" cy="83493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445C56-875E-4FDD-A248-ACEC872D1B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9121" y1="80469" x2="62402" y2="87402"/>
                        <a14:backgroundMark x1="49512" y1="80273" x2="49512" y2="80273"/>
                        <a14:backgroundMark x1="48535" y1="80273" x2="50293" y2="80664"/>
                        <a14:backgroundMark x1="47949" y1="80273" x2="47949" y2="80273"/>
                        <a14:backgroundMark x1="38867" y1="80664" x2="38867" y2="80664"/>
                        <a14:backgroundMark x1="77441" y1="57324" x2="71973" y2="36719"/>
                        <a14:backgroundMark x1="35156" y1="32617" x2="18750" y2="48145"/>
                        <a14:backgroundMark x1="43359" y1="32715" x2="43359" y2="32715"/>
                        <a14:backgroundMark x1="43750" y1="33008" x2="43750" y2="330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9643" y="1833514"/>
            <a:ext cx="4770486" cy="477048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D31C600-2BFF-1D5F-461E-14F52CB54DB9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AB22DF33-B226-0EBA-86B6-DD0FBCEE138A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88700" y="1005141"/>
            <a:ext cx="45895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Citrouille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44F386-48C3-4B87-B972-CFE07E4E4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6" b="89844" l="7324" r="93262">
                        <a14:foregroundMark x1="31738" y1="66699" x2="41113" y2="38281"/>
                        <a14:foregroundMark x1="41113" y1="38281" x2="57422" y2="25000"/>
                        <a14:foregroundMark x1="57422" y1="25000" x2="83691" y2="35938"/>
                        <a14:foregroundMark x1="83691" y1="35938" x2="90723" y2="42969"/>
                        <a14:foregroundMark x1="90723" y1="42969" x2="93457" y2="50488"/>
                        <a14:foregroundMark x1="93457" y1="50488" x2="93457" y2="50684"/>
                        <a14:foregroundMark x1="48340" y1="9863" x2="40430" y2="30273"/>
                        <a14:foregroundMark x1="40430" y1="30273" x2="40430" y2="31055"/>
                        <a14:foregroundMark x1="28516" y1="24316" x2="23047" y2="33203"/>
                        <a14:foregroundMark x1="23047" y1="33203" x2="21973" y2="40234"/>
                        <a14:foregroundMark x1="21973" y1="40234" x2="22363" y2="40527"/>
                        <a14:foregroundMark x1="7129" y1="56348" x2="7324" y2="48730"/>
                        <a14:foregroundMark x1="7324" y1="48730" x2="7520" y2="48438"/>
                        <a14:foregroundMark x1="31738" y1="86328" x2="31738" y2="86328"/>
                        <a14:foregroundMark x1="25293" y1="84668" x2="25293" y2="84668"/>
                        <a14:foregroundMark x1="25293" y1="84668" x2="30273" y2="84082"/>
                        <a14:foregroundMark x1="24609" y1="83398" x2="24609" y2="83398"/>
                        <a14:foregroundMark x1="21484" y1="83203" x2="21484" y2="83203"/>
                        <a14:foregroundMark x1="17773" y1="83301" x2="17773" y2="83301"/>
                        <a14:foregroundMark x1="19727" y1="83203" x2="19727" y2="83203"/>
                        <a14:foregroundMark x1="23340" y1="83105" x2="23340" y2="83105"/>
                        <a14:foregroundMark x1="25098" y1="83008" x2="25098" y2="83008"/>
                        <a14:foregroundMark x1="24902" y1="83301" x2="24902" y2="83301"/>
                        <a14:foregroundMark x1="25000" y1="83203" x2="27246" y2="82813"/>
                        <a14:foregroundMark x1="24707" y1="83203" x2="24707" y2="83203"/>
                        <a14:foregroundMark x1="24902" y1="82813" x2="24707" y2="83008"/>
                        <a14:foregroundMark x1="22070" y1="85059" x2="22070" y2="85059"/>
                        <a14:foregroundMark x1="14648" y1="84961" x2="14648" y2="84961"/>
                        <a14:foregroundMark x1="13086" y1="85156" x2="13086" y2="85156"/>
                        <a14:foregroundMark x1="12402" y1="85156" x2="12402" y2="85156"/>
                        <a14:foregroundMark x1="19824" y1="86523" x2="20215" y2="86523"/>
                        <a14:foregroundMark x1="30760" y1="85938" x2="34082" y2="84277"/>
                        <a14:foregroundMark x1="29980" y1="86328" x2="30760" y2="85938"/>
                        <a14:foregroundMark x1="30762" y1="85840" x2="29590" y2="84570"/>
                        <a14:foregroundMark x1="32324" y1="86719" x2="35547" y2="86133"/>
                        <a14:foregroundMark x1="79004" y1="81934" x2="76074" y2="82129"/>
                        <a14:foregroundMark x1="83887" y1="83301" x2="74902" y2="83203"/>
                        <a14:foregroundMark x1="77246" y1="85352" x2="71875" y2="84277"/>
                        <a14:foregroundMark x1="81152" y1="86621" x2="71289" y2="86035"/>
                        <a14:foregroundMark x1="85156" y1="86328" x2="85156" y2="86328"/>
                        <a14:foregroundMark x1="28027" y1="86328" x2="28027" y2="86328"/>
                        <a14:foregroundMark x1="25000" y1="86230" x2="25000" y2="86230"/>
                        <a14:foregroundMark x1="22656" y1="86230" x2="22656" y2="86230"/>
                        <a14:foregroundMark x1="20703" y1="86328" x2="20703" y2="86328"/>
                        <a14:foregroundMark x1="23926" y1="86621" x2="24121" y2="86621"/>
                        <a14:foregroundMark x1="26660" y1="86523" x2="26660" y2="86523"/>
                        <a14:foregroundMark x1="17773" y1="86230" x2="17773" y2="86230"/>
                        <a14:foregroundMark x1="16797" y1="86426" x2="16797" y2="86426"/>
                        <a14:foregroundMark x1="18555" y1="86230" x2="18555" y2="86230"/>
                        <a14:foregroundMark x1="17090" y1="86426" x2="17090" y2="86426"/>
                        <a14:backgroundMark x1="18066" y1="82324" x2="6152" y2="82715"/>
                        <a14:backgroundMark x1="6152" y1="82715" x2="5762" y2="82910"/>
                        <a14:backgroundMark x1="34863" y1="88379" x2="66797" y2="91309"/>
                        <a14:backgroundMark x1="66797" y1="91309" x2="88965" y2="86621"/>
                        <a14:backgroundMark x1="88965" y1="86621" x2="89063" y2="86621"/>
                        <a14:backgroundMark x1="84570" y1="85645" x2="84570" y2="85645"/>
                        <a14:backgroundMark x1="85059" y1="85840" x2="80713" y2="85905"/>
                        <a14:backgroundMark x1="69336" y1="87012" x2="34180" y2="88086"/>
                        <a14:backgroundMark x1="22656" y1="85840" x2="22656" y2="85840"/>
                        <a14:backgroundMark x1="18555" y1="84473" x2="19727" y2="84180"/>
                        <a14:backgroundMark x1="22266" y1="83887" x2="22266" y2="83887"/>
                        <a14:backgroundMark x1="24121" y1="83887" x2="24121" y2="83887"/>
                        <a14:backgroundMark x1="20703" y1="83887" x2="20703" y2="83887"/>
                        <a14:backgroundMark x1="23633" y1="82715" x2="23633" y2="82715"/>
                        <a14:backgroundMark x1="72029" y1="87241" x2="70020" y2="88477"/>
                        <a14:backgroundMark x1="81445" y1="81445" x2="80750" y2="81872"/>
                        <a14:backgroundMark x1="70020" y1="88477" x2="71883" y2="87003"/>
                        <a14:backgroundMark x1="71837" y1="86927" x2="58301" y2="89258"/>
                        <a14:backgroundMark x1="21191" y1="85645" x2="21191" y2="85645"/>
                        <a14:backgroundMark x1="27344" y1="85938" x2="27344" y2="85938"/>
                        <a14:backgroundMark x1="28711" y1="85938" x2="28711" y2="85938"/>
                        <a14:backgroundMark x1="19141" y1="85742" x2="19141" y2="85742"/>
                        <a14:backgroundMark x1="23730" y1="85742" x2="23730" y2="85742"/>
                        <a14:backgroundMark x1="26270" y1="85840" x2="26270" y2="85840"/>
                        <a14:backgroundMark x1="25098" y1="85840" x2="25098" y2="85840"/>
                        <a14:backgroundMark x1="23535" y1="83887" x2="23535" y2="83887"/>
                        <a14:backgroundMark x1="23535" y1="82520" x2="23535" y2="82520"/>
                        <a14:backgroundMark x1="24414" y1="82520" x2="24414" y2="82520"/>
                        <a14:backgroundMark x1="37793" y1="87695" x2="37793" y2="87695"/>
                        <a14:backgroundMark x1="33496" y1="87305" x2="33496" y2="87305"/>
                        <a14:backgroundMark x1="78223" y1="85645" x2="78223" y2="85645"/>
                        <a14:backgroundMark x1="75488" y1="85742" x2="75488" y2="85742"/>
                        <a14:backgroundMark x1="76953" y1="85645" x2="76953" y2="85645"/>
                        <a14:backgroundMark x1="82031" y1="83984" x2="82031" y2="83984"/>
                        <a14:backgroundMark x1="79688" y1="83984" x2="79688" y2="83984"/>
                        <a14:backgroundMark x1="78223" y1="83984" x2="78223" y2="83984"/>
                        <a14:backgroundMark x1="76758" y1="83887" x2="76758" y2="83887"/>
                        <a14:backgroundMark x1="76270" y1="83887" x2="76270" y2="83887"/>
                        <a14:backgroundMark x1="77637" y1="82617" x2="77637" y2="82617"/>
                        <a14:backgroundMark x1="76660" y1="82422" x2="76660" y2="82422"/>
                        <a14:backgroundMark x1="83105" y1="84082" x2="83105" y2="84082"/>
                        <a14:backgroundMark x1="77246" y1="85645" x2="77246" y2="85645"/>
                        <a14:backgroundMark x1="77148" y1="85449" x2="77148" y2="8544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1626" y="2324659"/>
            <a:ext cx="3064239" cy="3064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FDDFAE-F2C3-4C09-9464-C2048A4E0E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6" b="89844" l="7324" r="93262">
                        <a14:foregroundMark x1="31738" y1="66699" x2="41113" y2="38281"/>
                        <a14:foregroundMark x1="41113" y1="38281" x2="57422" y2="25000"/>
                        <a14:foregroundMark x1="57422" y1="25000" x2="83691" y2="35938"/>
                        <a14:foregroundMark x1="83691" y1="35938" x2="90723" y2="42969"/>
                        <a14:foregroundMark x1="90723" y1="42969" x2="93457" y2="50488"/>
                        <a14:foregroundMark x1="93457" y1="50488" x2="93457" y2="50684"/>
                        <a14:foregroundMark x1="48340" y1="9863" x2="40430" y2="30273"/>
                        <a14:foregroundMark x1="40430" y1="30273" x2="40430" y2="31055"/>
                        <a14:foregroundMark x1="28516" y1="24316" x2="23047" y2="33203"/>
                        <a14:foregroundMark x1="23047" y1="33203" x2="21973" y2="40234"/>
                        <a14:foregroundMark x1="21973" y1="40234" x2="22363" y2="40527"/>
                        <a14:foregroundMark x1="7129" y1="56348" x2="7324" y2="48730"/>
                        <a14:foregroundMark x1="7324" y1="48730" x2="7520" y2="48438"/>
                        <a14:foregroundMark x1="31738" y1="86328" x2="31738" y2="86328"/>
                        <a14:foregroundMark x1="25293" y1="84668" x2="25293" y2="84668"/>
                        <a14:foregroundMark x1="25293" y1="84668" x2="30273" y2="84082"/>
                        <a14:foregroundMark x1="24609" y1="83398" x2="24609" y2="83398"/>
                        <a14:foregroundMark x1="21484" y1="83203" x2="21484" y2="83203"/>
                        <a14:foregroundMark x1="17773" y1="83301" x2="17773" y2="83301"/>
                        <a14:foregroundMark x1="19727" y1="83203" x2="19727" y2="83203"/>
                        <a14:foregroundMark x1="23340" y1="83105" x2="23340" y2="83105"/>
                        <a14:foregroundMark x1="25098" y1="83008" x2="25098" y2="83008"/>
                        <a14:foregroundMark x1="24902" y1="83301" x2="24902" y2="83301"/>
                        <a14:foregroundMark x1="25000" y1="83203" x2="27246" y2="82813"/>
                        <a14:foregroundMark x1="24707" y1="83203" x2="24707" y2="83203"/>
                        <a14:foregroundMark x1="24902" y1="82813" x2="24707" y2="83008"/>
                        <a14:foregroundMark x1="22070" y1="85059" x2="22070" y2="85059"/>
                        <a14:foregroundMark x1="14648" y1="84961" x2="14648" y2="84961"/>
                        <a14:foregroundMark x1="13086" y1="85156" x2="13086" y2="85156"/>
                        <a14:foregroundMark x1="12402" y1="85156" x2="12402" y2="85156"/>
                        <a14:foregroundMark x1="19824" y1="86523" x2="20215" y2="86523"/>
                        <a14:foregroundMark x1="30760" y1="85938" x2="34082" y2="84277"/>
                        <a14:foregroundMark x1="29980" y1="86328" x2="30760" y2="85938"/>
                        <a14:foregroundMark x1="30762" y1="85840" x2="29590" y2="84570"/>
                        <a14:foregroundMark x1="32324" y1="86719" x2="35547" y2="86133"/>
                        <a14:foregroundMark x1="79004" y1="81934" x2="76074" y2="82129"/>
                        <a14:foregroundMark x1="83887" y1="83301" x2="74902" y2="83203"/>
                        <a14:foregroundMark x1="77246" y1="85352" x2="71875" y2="84277"/>
                        <a14:foregroundMark x1="81152" y1="86621" x2="71289" y2="86035"/>
                        <a14:foregroundMark x1="85156" y1="86328" x2="85156" y2="86328"/>
                        <a14:foregroundMark x1="28027" y1="86328" x2="28027" y2="86328"/>
                        <a14:foregroundMark x1="25000" y1="86230" x2="25000" y2="86230"/>
                        <a14:foregroundMark x1="22656" y1="86230" x2="22656" y2="86230"/>
                        <a14:foregroundMark x1="20703" y1="86328" x2="20703" y2="86328"/>
                        <a14:foregroundMark x1="23926" y1="86621" x2="24121" y2="86621"/>
                        <a14:foregroundMark x1="26660" y1="86523" x2="26660" y2="86523"/>
                        <a14:foregroundMark x1="17773" y1="86230" x2="17773" y2="86230"/>
                        <a14:foregroundMark x1="16797" y1="86426" x2="16797" y2="86426"/>
                        <a14:foregroundMark x1="18555" y1="86230" x2="18555" y2="86230"/>
                        <a14:foregroundMark x1="17090" y1="86426" x2="17090" y2="86426"/>
                        <a14:backgroundMark x1="18066" y1="82324" x2="6152" y2="82715"/>
                        <a14:backgroundMark x1="6152" y1="82715" x2="5762" y2="82910"/>
                        <a14:backgroundMark x1="34863" y1="88379" x2="66797" y2="91309"/>
                        <a14:backgroundMark x1="66797" y1="91309" x2="88965" y2="86621"/>
                        <a14:backgroundMark x1="88965" y1="86621" x2="89063" y2="86621"/>
                        <a14:backgroundMark x1="84570" y1="85645" x2="84570" y2="85645"/>
                        <a14:backgroundMark x1="85059" y1="85840" x2="80713" y2="85905"/>
                        <a14:backgroundMark x1="69336" y1="87012" x2="34180" y2="88086"/>
                        <a14:backgroundMark x1="22656" y1="85840" x2="22656" y2="85840"/>
                        <a14:backgroundMark x1="18555" y1="84473" x2="19727" y2="84180"/>
                        <a14:backgroundMark x1="22266" y1="83887" x2="22266" y2="83887"/>
                        <a14:backgroundMark x1="24121" y1="83887" x2="24121" y2="83887"/>
                        <a14:backgroundMark x1="20703" y1="83887" x2="20703" y2="83887"/>
                        <a14:backgroundMark x1="23633" y1="82715" x2="23633" y2="82715"/>
                        <a14:backgroundMark x1="72029" y1="87241" x2="70020" y2="88477"/>
                        <a14:backgroundMark x1="81445" y1="81445" x2="80750" y2="81872"/>
                        <a14:backgroundMark x1="70020" y1="88477" x2="71883" y2="87003"/>
                        <a14:backgroundMark x1="71837" y1="86927" x2="58301" y2="89258"/>
                        <a14:backgroundMark x1="21191" y1="85645" x2="21191" y2="85645"/>
                        <a14:backgroundMark x1="27344" y1="85938" x2="27344" y2="85938"/>
                        <a14:backgroundMark x1="28711" y1="85938" x2="28711" y2="85938"/>
                        <a14:backgroundMark x1="19141" y1="85742" x2="19141" y2="85742"/>
                        <a14:backgroundMark x1="23730" y1="85742" x2="23730" y2="85742"/>
                        <a14:backgroundMark x1="26270" y1="85840" x2="26270" y2="85840"/>
                        <a14:backgroundMark x1="25098" y1="85840" x2="25098" y2="85840"/>
                        <a14:backgroundMark x1="23535" y1="83887" x2="23535" y2="83887"/>
                        <a14:backgroundMark x1="23535" y1="82520" x2="23535" y2="82520"/>
                        <a14:backgroundMark x1="24414" y1="82520" x2="24414" y2="82520"/>
                        <a14:backgroundMark x1="37793" y1="87695" x2="37793" y2="87695"/>
                        <a14:backgroundMark x1="33496" y1="87305" x2="33496" y2="87305"/>
                        <a14:backgroundMark x1="78223" y1="85645" x2="78223" y2="85645"/>
                        <a14:backgroundMark x1="75488" y1="85742" x2="75488" y2="85742"/>
                        <a14:backgroundMark x1="76953" y1="85645" x2="76953" y2="85645"/>
                        <a14:backgroundMark x1="82031" y1="83984" x2="82031" y2="83984"/>
                        <a14:backgroundMark x1="79688" y1="83984" x2="79688" y2="83984"/>
                        <a14:backgroundMark x1="78223" y1="83984" x2="78223" y2="83984"/>
                        <a14:backgroundMark x1="76758" y1="83887" x2="76758" y2="83887"/>
                        <a14:backgroundMark x1="76270" y1="83887" x2="76270" y2="83887"/>
                        <a14:backgroundMark x1="77637" y1="82617" x2="77637" y2="82617"/>
                        <a14:backgroundMark x1="76660" y1="82422" x2="76660" y2="82422"/>
                        <a14:backgroundMark x1="83105" y1="84082" x2="83105" y2="84082"/>
                        <a14:backgroundMark x1="77246" y1="85645" x2="77246" y2="85645"/>
                        <a14:backgroundMark x1="77148" y1="85449" x2="77148" y2="8544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08203"/>
            <a:ext cx="6719029" cy="67190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BCC8E3-F946-D16C-152B-29D820D2C4C7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7ED116DF-8376-29D0-E390-08B2F95D67F7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10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02838" y="853066"/>
            <a:ext cx="4293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Épinard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97B92D-DF7E-4C21-982A-1A7DA934B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039" l="9961" r="89941">
                        <a14:foregroundMark x1="50684" y1="90039" x2="50684" y2="900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41142" y="2002970"/>
            <a:ext cx="4143829" cy="41438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71E89E-F7BB-40E6-9E4A-4FA9915F6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039" l="9961" r="89941">
                        <a14:foregroundMark x1="50684" y1="90039" x2="50684" y2="9003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097" y="1005141"/>
            <a:ext cx="7168978" cy="71689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3F85FB-3447-CFFA-5185-00B1268630BC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A0E9ADD5-D1A6-F111-D836-2BBF188247E8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606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55783" y="795135"/>
            <a:ext cx="344998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>
                <a:latin typeface="Teaching Print Dotted" pitchFamily="50" charset="0"/>
              </a:rPr>
              <a:t>Chou</a:t>
            </a:r>
            <a:endParaRPr lang="en-US" sz="10700" dirty="0"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8EF403-8C0F-4E4D-872C-474A2CF17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6172" y1="90039" x2="16699" y2="794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95319" y="2087380"/>
            <a:ext cx="3597640" cy="3597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38926C-D803-4D2B-AB83-F499902AC8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6172" y1="90039" x2="16699" y2="7949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632287"/>
            <a:ext cx="6824907" cy="6824907"/>
          </a:xfrm>
          <a:prstGeom prst="rect">
            <a:avLst/>
          </a:prstGeom>
        </p:spPr>
      </p:pic>
      <p:sp>
        <p:nvSpPr>
          <p:cNvPr id="2" name="TextBox 8">
            <a:extLst>
              <a:ext uri="{FF2B5EF4-FFF2-40B4-BE49-F238E27FC236}">
                <a16:creationId xmlns:a16="http://schemas.microsoft.com/office/drawing/2014/main" id="{18B0464A-DF66-8480-3EC6-EA1CB6BCCA9A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556502" y="900210"/>
            <a:ext cx="5797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Chou frisé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484E71-87E6-49B7-B33B-5A0832836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91895" l="9961" r="89844">
                        <a14:foregroundMark x1="55859" y1="91992" x2="56250" y2="89258"/>
                        <a14:foregroundMark x1="39453" y1="9473" x2="39453" y2="9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829" y="2034914"/>
            <a:ext cx="3702571" cy="37025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D6DDE4-53F1-4FDB-8939-C0C7C459A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91895" l="9961" r="89844">
                        <a14:foregroundMark x1="55859" y1="91992" x2="56250" y2="89258"/>
                        <a14:foregroundMark x1="39453" y1="9473" x2="39453" y2="94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175853"/>
            <a:ext cx="6694990" cy="6694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58667C-7836-8D6B-3267-6FFCEC8D7CFF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BD013B1F-231F-B8B2-1524-C0E501F79E90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699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18305" y="1005141"/>
            <a:ext cx="46828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Artichaut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C1B682-17FA-4A49-951A-298C9966D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91797" l="9961" r="89844">
                        <a14:foregroundMark x1="61133" y1="10254" x2="50879" y2="9082"/>
                        <a14:foregroundMark x1="45313" y1="91797" x2="46191" y2="86621"/>
                        <a14:foregroundMark x1="56836" y1="5957" x2="56836" y2="59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6616" y="2218544"/>
            <a:ext cx="3886200" cy="3886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E8A0F5-92F6-4A06-812E-22E3418A19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91797" l="9961" r="89844">
                        <a14:foregroundMark x1="61133" y1="10254" x2="50879" y2="9082"/>
                        <a14:foregroundMark x1="45313" y1="91797" x2="46191" y2="86621"/>
                        <a14:foregroundMark x1="56836" y1="5957" x2="56836" y2="595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37973" y="1387138"/>
            <a:ext cx="6385262" cy="63852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A71944-E296-103A-ACA4-356EB94A8342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16FAB0BC-53FB-907D-0A64-1390AE5B39E8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8646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711685" y="963781"/>
            <a:ext cx="32906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Gombo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F31A73-1223-4171-9E5B-5982881B6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5633" y="2008682"/>
            <a:ext cx="3402767" cy="34027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C90CB7-5010-4E3C-A79F-5668899717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36022" y="795135"/>
            <a:ext cx="7477580" cy="74775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47F8EA-9187-BDDF-1D6F-30E65E221651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B3A491EC-6A4B-56BB-DE21-D255A3743000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764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1005141"/>
            <a:ext cx="50773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Courgette</a:t>
            </a:r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 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6BE51-04B1-41BE-82EB-C1E952D49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85997" y="1570291"/>
            <a:ext cx="7772400" cy="777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E87B0-73F3-4869-9F88-D0FDD44BCC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10840" y="2115166"/>
            <a:ext cx="3260681" cy="3260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862635-1E57-FB15-B4C5-90B0A5116B70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43F41AA0-B527-4226-0178-86BD2904AD0B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9988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804157" y="965903"/>
            <a:ext cx="51641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Concombre</a:t>
            </a:r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876695-B97A-43DA-80B2-20EAF2481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6797" y1="82324" x2="58691" y2="88672"/>
                        <a14:backgroundMark x1="58691" y1="88672" x2="49805" y2="89844"/>
                        <a14:backgroundMark x1="49805" y1="89844" x2="49805" y2="89844"/>
                        <a14:backgroundMark x1="43750" y1="81738" x2="43750" y2="81738"/>
                        <a14:backgroundMark x1="41504" y1="81738" x2="41504" y2="81738"/>
                        <a14:backgroundMark x1="41016" y1="81738" x2="41016" y2="817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87189" y="2008682"/>
            <a:ext cx="3357797" cy="33577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7C41CE-0A41-4B95-B00A-22B09E5E4A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6797" y1="82324" x2="58691" y2="88672"/>
                        <a14:backgroundMark x1="58691" y1="88672" x2="49805" y2="89844"/>
                        <a14:backgroundMark x1="49805" y1="89844" x2="49805" y2="89844"/>
                        <a14:backgroundMark x1="43750" y1="81738" x2="43750" y2="81738"/>
                        <a14:backgroundMark x1="41504" y1="81738" x2="41504" y2="81738"/>
                        <a14:backgroundMark x1="41016" y1="81738" x2="41016" y2="8173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5540" y="1687104"/>
            <a:ext cx="6746987" cy="67469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A8434A-73D1-291A-B12B-CDCEA33DB0B5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9F8C370E-70F6-2DEA-D8A4-351012C47E01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5221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42861" y="795135"/>
            <a:ext cx="412866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Brocoli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B128E0-F7AA-46C2-9E45-C3031DF6C6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01" y1="85254" x2="45117" y2="89941"/>
                        <a14:backgroundMark x1="45117" y1="89941" x2="37305" y2="85254"/>
                        <a14:backgroundMark x1="37305" y1="85254" x2="35938" y2="8330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2860" y="1821869"/>
            <a:ext cx="4128661" cy="41286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EE3035-1E43-4FE7-925F-08FB618E1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01" y1="85254" x2="45117" y2="89941"/>
                        <a14:backgroundMark x1="45117" y1="89941" x2="37305" y2="85254"/>
                        <a14:backgroundMark x1="37305" y1="85254" x2="35938" y2="8330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94554" y="795135"/>
            <a:ext cx="7360050" cy="7360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77A07E-AD25-2EC0-5D88-4A26EE676420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14A74CE8-20AD-4C87-52A4-067CDF8EFCE8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716841" y="795135"/>
            <a:ext cx="328892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Laitue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90DCF0-F1E2-439D-9618-CC1BA8B1F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8594" y1="49414" x2="8594" y2="49414"/>
                        <a14:foregroundMark x1="8008" y1="32422" x2="8008" y2="32422"/>
                        <a14:foregroundMark x1="6934" y1="48438" x2="6934" y2="48438"/>
                        <a14:foregroundMark x1="93457" y1="38184" x2="93457" y2="38184"/>
                        <a14:foregroundMark x1="94629" y1="52637" x2="94629" y2="52637"/>
                        <a14:foregroundMark x1="94629" y1="37793" x2="94629" y2="377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43936" y="2158506"/>
            <a:ext cx="2863199" cy="28631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4C4D73-1E0F-4FDA-9822-8F66A18F94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4629">
                        <a14:foregroundMark x1="8594" y1="49414" x2="8594" y2="49414"/>
                        <a14:foregroundMark x1="8008" y1="32422" x2="8008" y2="32422"/>
                        <a14:foregroundMark x1="6934" y1="48438" x2="6934" y2="48438"/>
                        <a14:foregroundMark x1="93457" y1="38184" x2="93457" y2="38184"/>
                        <a14:foregroundMark x1="94629" y1="52637" x2="94629" y2="52637"/>
                        <a14:foregroundMark x1="94629" y1="37793" x2="94629" y2="3779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3974" y="1429155"/>
            <a:ext cx="6502867" cy="65028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1D1B85-3B6C-7CF2-F566-14DEC906A7A1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BADC0074-31D3-2CB2-AE9D-DEB2DD958A91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827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36937" y="671042"/>
            <a:ext cx="50214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Chou-fleur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441DAD-A5F2-4CBD-9ABB-6D29598EF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016" l="7324" r="91309">
                        <a14:foregroundMark x1="33691" y1="8496" x2="33691" y2="8496"/>
                        <a14:foregroundMark x1="9180" y1="22168" x2="13477" y2="27832"/>
                        <a14:foregroundMark x1="13477" y1="27832" x2="16113" y2="34961"/>
                        <a14:foregroundMark x1="16113" y1="34961" x2="16113" y2="37012"/>
                        <a14:foregroundMark x1="8008" y1="43945" x2="13086" y2="49609"/>
                        <a14:foregroundMark x1="7715" y1="26074" x2="7715" y2="26074"/>
                        <a14:foregroundMark x1="91602" y1="50293" x2="90430" y2="59766"/>
                        <a14:foregroundMark x1="90430" y1="59766" x2="89648" y2="60938"/>
                        <a14:foregroundMark x1="91406" y1="27148" x2="88086" y2="17773"/>
                        <a14:foregroundMark x1="58008" y1="91016" x2="52246" y2="87598"/>
                        <a14:foregroundMark x1="7324" y1="44531" x2="7324" y2="44531"/>
                        <a14:foregroundMark x1="57617" y1="8496" x2="57617" y2="8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62915" y="1917591"/>
            <a:ext cx="3158847" cy="3158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858010-9ACC-4C8B-828D-D0850D5CFD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016" l="7324" r="91309">
                        <a14:foregroundMark x1="33691" y1="8496" x2="33691" y2="8496"/>
                        <a14:foregroundMark x1="9180" y1="22168" x2="13477" y2="27832"/>
                        <a14:foregroundMark x1="13477" y1="27832" x2="16113" y2="34961"/>
                        <a14:foregroundMark x1="16113" y1="34961" x2="16113" y2="37012"/>
                        <a14:foregroundMark x1="8008" y1="43945" x2="13086" y2="49609"/>
                        <a14:foregroundMark x1="7715" y1="26074" x2="7715" y2="26074"/>
                        <a14:foregroundMark x1="91602" y1="50293" x2="90430" y2="59766"/>
                        <a14:foregroundMark x1="90430" y1="59766" x2="89648" y2="60938"/>
                        <a14:foregroundMark x1="91406" y1="27148" x2="88086" y2="17773"/>
                        <a14:foregroundMark x1="58008" y1="91016" x2="52246" y2="87598"/>
                        <a14:foregroundMark x1="7324" y1="44531" x2="7324" y2="44531"/>
                        <a14:foregroundMark x1="57617" y1="8496" x2="57617" y2="849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5298" y="1112145"/>
            <a:ext cx="6621334" cy="66213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36FF68-D151-5AB9-EDF1-B9B53D23B027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AF34BDE6-351E-C1A8-8650-C533FA6982D7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909012"/>
            <a:ext cx="54047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Champignon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1C2043-C625-4EE1-B339-EF2747DD56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6699" y1="48047" x2="19922" y2="56934"/>
                        <a14:backgroundMark x1="19922" y1="56934" x2="26660" y2="62500"/>
                        <a14:backgroundMark x1="26660" y1="62500" x2="33496" y2="75977"/>
                      </a14:backgroundRemoval>
                    </a14:imgEffect>
                  </a14:imgLayer>
                </a14:imgProps>
              </a:ext>
            </a:extLst>
          </a:blip>
          <a:srcRect l="1468" t="1019" r="-2987" b="-623"/>
          <a:stretch/>
        </p:blipFill>
        <p:spPr>
          <a:xfrm>
            <a:off x="5608205" y="1949297"/>
            <a:ext cx="4537074" cy="44515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7352B4-4C11-4B10-AD2B-68ADECBE12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6699" y1="48047" x2="19922" y2="56934"/>
                        <a14:backgroundMark x1="19922" y1="56934" x2="26660" y2="62500"/>
                        <a14:backgroundMark x1="26660" y1="62500" x2="33496" y2="7597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9000" contrast="99000"/>
                    </a14:imgEffect>
                  </a14:imgLayer>
                </a14:imgProps>
              </a:ext>
            </a:extLst>
          </a:blip>
          <a:srcRect l="16345" t="6750" r="16728" b="18034"/>
          <a:stretch/>
        </p:blipFill>
        <p:spPr>
          <a:xfrm>
            <a:off x="821399" y="1949297"/>
            <a:ext cx="4786806" cy="53797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A40DF5-40DC-584C-DCE8-DE7D77F2E498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4C5BDB47-5690-A3E5-AC5A-E971F52050FD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B07B12-C00A-579C-FAA9-1ED4C091E1C3}"/>
              </a:ext>
            </a:extLst>
          </p:cNvPr>
          <p:cNvSpPr/>
          <p:nvPr/>
        </p:nvSpPr>
        <p:spPr>
          <a:xfrm>
            <a:off x="0" y="0"/>
            <a:ext cx="10058400" cy="7772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1687C-7C9E-A215-9761-493158548032}"/>
              </a:ext>
            </a:extLst>
          </p:cNvPr>
          <p:cNvSpPr txBox="1"/>
          <p:nvPr/>
        </p:nvSpPr>
        <p:spPr>
          <a:xfrm>
            <a:off x="6013343" y="638315"/>
            <a:ext cx="386940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Oignon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9390D-17A8-4C95-BB7A-1EC6B1028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6426" y1="83301" x2="36426" y2="83301"/>
                        <a14:backgroundMark x1="35254" y1="82715" x2="35254" y2="82715"/>
                        <a14:backgroundMark x1="30273" y1="82520" x2="30273" y2="82520"/>
                        <a14:backgroundMark x1="25195" y1="75586" x2="25195" y2="75586"/>
                        <a14:backgroundMark x1="41797" y1="84277" x2="41797" y2="84277"/>
                        <a14:backgroundMark x1="71289" y1="78906" x2="71289" y2="78906"/>
                        <a14:backgroundMark x1="75781" y1="80176" x2="75781" y2="8017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08545" y="1771185"/>
            <a:ext cx="3672114" cy="36721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D12B7B-F4A4-432E-BEF6-E4056723D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6426" y1="83301" x2="36426" y2="83301"/>
                        <a14:backgroundMark x1="35254" y1="82715" x2="35254" y2="82715"/>
                        <a14:backgroundMark x1="30273" y1="82520" x2="30273" y2="82520"/>
                        <a14:backgroundMark x1="25195" y1="75586" x2="25195" y2="75586"/>
                        <a14:backgroundMark x1="41797" y1="84277" x2="41797" y2="84277"/>
                        <a14:backgroundMark x1="71289" y1="78906" x2="71289" y2="78906"/>
                        <a14:backgroundMark x1="75781" y1="80176" x2="75781" y2="8017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8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032091"/>
            <a:ext cx="6898814" cy="68988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C2B16F-0A0B-6189-DB2E-4BB5C77B66FE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B490F35B-7C5A-E272-454B-B69F883AC387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7078679" y="693569"/>
            <a:ext cx="210776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Ail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4D10EC-A520-40F6-AF25-C9CB7D3B3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9214" y="1768448"/>
            <a:ext cx="3626700" cy="3626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8E04F1-B162-4484-A8E0-457A966979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2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64458" y="795135"/>
            <a:ext cx="7678058" cy="7678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A3D08-A27B-1623-BD9E-056A5B1F1DDF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7FD38807-0B46-8F48-7D24-CC09886DB575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42381" y="588343"/>
            <a:ext cx="445780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Poivron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176DEE-CDB4-4AB8-B4D1-B97F38AA3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6777" y1="10059" x2="46777" y2="1005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85800" y="795135"/>
            <a:ext cx="7772400" cy="7772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36A082-1911-46E1-ABF5-CC597D32CC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6777" y1="10059" x2="46777" y2="100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2543" y="1863271"/>
            <a:ext cx="4045857" cy="40458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CF30AF-881E-2228-0408-8874FC232942}"/>
              </a:ext>
            </a:extLst>
          </p:cNvPr>
          <p:cNvSpPr txBox="1"/>
          <p:nvPr/>
        </p:nvSpPr>
        <p:spPr>
          <a:xfrm>
            <a:off x="86879" y="795135"/>
            <a:ext cx="58738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Légumes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12C4AE30-9FBE-6ABE-6085-E5962392A223}"/>
              </a:ext>
            </a:extLst>
          </p:cNvPr>
          <p:cNvSpPr txBox="1"/>
          <p:nvPr/>
        </p:nvSpPr>
        <p:spPr>
          <a:xfrm>
            <a:off x="260297" y="223350"/>
            <a:ext cx="5873858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Tracer &amp; </a:t>
            </a:r>
            <a:r>
              <a:rPr lang="en-US" sz="4840" dirty="0" err="1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 err="1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 err="1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 err="1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r>
              <a:rPr lang="en-US" sz="4840" dirty="0" err="1">
                <a:solidFill>
                  <a:srgbClr val="FCA29C"/>
                </a:solidFill>
                <a:latin typeface="Arial Black" panose="020B0A04020102020204" pitchFamily="34" charset="0"/>
              </a:rPr>
              <a:t>e</a:t>
            </a:r>
            <a:r>
              <a:rPr lang="en-US" sz="4840" dirty="0" err="1">
                <a:solidFill>
                  <a:srgbClr val="FFC000"/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1697</TotalTime>
  <Words>123</Words>
  <Application>Microsoft Office PowerPoint</Application>
  <PresentationFormat>Custom</PresentationFormat>
  <Paragraphs>71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235</cp:revision>
  <dcterms:created xsi:type="dcterms:W3CDTF">2025-02-12T09:43:58Z</dcterms:created>
  <dcterms:modified xsi:type="dcterms:W3CDTF">2025-05-06T22:04:33Z</dcterms:modified>
</cp:coreProperties>
</file>

<file path=docProps/thumbnail.jpeg>
</file>